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9" r:id="rId4"/>
    <p:sldId id="277" r:id="rId5"/>
    <p:sldId id="276" r:id="rId6"/>
    <p:sldId id="274" r:id="rId7"/>
    <p:sldId id="270" r:id="rId8"/>
    <p:sldId id="257" r:id="rId9"/>
    <p:sldId id="258" r:id="rId10"/>
    <p:sldId id="266" r:id="rId11"/>
    <p:sldId id="259" r:id="rId12"/>
    <p:sldId id="263" r:id="rId13"/>
    <p:sldId id="269" r:id="rId14"/>
    <p:sldId id="264" r:id="rId15"/>
    <p:sldId id="265" r:id="rId16"/>
    <p:sldId id="267" r:id="rId17"/>
    <p:sldId id="271" r:id="rId18"/>
    <p:sldId id="268" r:id="rId19"/>
    <p:sldId id="261" r:id="rId20"/>
    <p:sldId id="272" r:id="rId21"/>
    <p:sldId id="262" r:id="rId22"/>
    <p:sldId id="280" r:id="rId23"/>
    <p:sldId id="281" r:id="rId24"/>
    <p:sldId id="282" r:id="rId25"/>
    <p:sldId id="287" r:id="rId26"/>
    <p:sldId id="288" r:id="rId27"/>
    <p:sldId id="283" r:id="rId28"/>
    <p:sldId id="286" r:id="rId29"/>
    <p:sldId id="273" r:id="rId30"/>
    <p:sldId id="284" r:id="rId31"/>
    <p:sldId id="285" r:id="rId32"/>
    <p:sldId id="27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 varScale="1">
        <p:scale>
          <a:sx n="87" d="100"/>
          <a:sy n="87" d="100"/>
        </p:scale>
        <p:origin x="682" y="-2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1.xml"/><Relationship Id="rId7" Type="http://schemas.openxmlformats.org/officeDocument/2006/relationships/image" Target="../media/image28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6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3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34.png"/><Relationship Id="rId5" Type="http://schemas.openxmlformats.org/officeDocument/2006/relationships/tags" Target="../tags/tag30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tags" Target="../tags/tag29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46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45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44.png"/><Relationship Id="rId5" Type="http://schemas.openxmlformats.org/officeDocument/2006/relationships/tags" Target="../tags/tag39.xml"/><Relationship Id="rId10" Type="http://schemas.openxmlformats.org/officeDocument/2006/relationships/image" Target="../media/image31.jpeg"/><Relationship Id="rId4" Type="http://schemas.openxmlformats.org/officeDocument/2006/relationships/tags" Target="../tags/tag3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tags" Target="../tags/tag47.xml"/><Relationship Id="rId16" Type="http://schemas.openxmlformats.org/officeDocument/2006/relationships/image" Target="../media/image61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56.png"/><Relationship Id="rId5" Type="http://schemas.openxmlformats.org/officeDocument/2006/relationships/tags" Target="../tags/tag50.xml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tags" Target="../tags/tag49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59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image" Target="../media/image66.png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tags" Target="../tags/tag54.xml"/><Relationship Id="rId16" Type="http://schemas.openxmlformats.org/officeDocument/2006/relationships/image" Target="../media/image69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../media/image56.png"/><Relationship Id="rId5" Type="http://schemas.openxmlformats.org/officeDocument/2006/relationships/tags" Target="../tags/tag57.xml"/><Relationship Id="rId15" Type="http://schemas.openxmlformats.org/officeDocument/2006/relationships/image" Target="../media/image68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66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77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76.png"/><Relationship Id="rId5" Type="http://schemas.openxmlformats.org/officeDocument/2006/relationships/tags" Target="../tags/tag68.xml"/><Relationship Id="rId10" Type="http://schemas.openxmlformats.org/officeDocument/2006/relationships/image" Target="../media/image75.png"/><Relationship Id="rId4" Type="http://schemas.openxmlformats.org/officeDocument/2006/relationships/tags" Target="../tags/tag67.xml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5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3.png"/><Relationship Id="rId5" Type="http://schemas.openxmlformats.org/officeDocument/2006/relationships/tags" Target="../tags/tag10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tags" Target="../tags/tag9.xml"/><Relationship Id="rId9" Type="http://schemas.openxmlformats.org/officeDocument/2006/relationships/image" Target="../media/image8.wmf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33025CC-DC65-4CA8-A9CB-66011752C1A2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0" y="15240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AutoShape 13">
              <a:extLst>
                <a:ext uri="{FF2B5EF4-FFF2-40B4-BE49-F238E27FC236}">
                  <a16:creationId xmlns:a16="http://schemas.microsoft.com/office/drawing/2014/main" id="{E44A676A-D9DC-402C-BB38-49ADE6046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84776" y="2721695"/>
              <a:ext cx="749808" cy="1280160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A08D80-1A6A-442B-AB77-32A50E5443E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087599" y="2392723"/>
              <a:ext cx="740664" cy="1924262"/>
              <a:chOff x="2480" y="2033"/>
              <a:chExt cx="459" cy="1395"/>
            </a:xfrm>
          </p:grpSpPr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E003F3A7-1CE0-4A77-B1FC-E62855274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4D1E1D5E-7373-4D02-9C84-1740AE2E30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4AE4C-12A3-4433-9E2E-8244525C9549}"/>
                </a:ext>
              </a:extLst>
            </p:cNvPr>
            <p:cNvSpPr/>
            <p:nvPr/>
          </p:nvSpPr>
          <p:spPr>
            <a:xfrm>
              <a:off x="5598350" y="3011376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895032" y="1524000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3406847" y="1292516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8909" y="1520559"/>
              <a:ext cx="313649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0438" y="3340045"/>
              <a:ext cx="314496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>
              <a:off x="4196657" y="2965141"/>
              <a:ext cx="163714" cy="749808"/>
            </a:xfrm>
            <a:prstGeom prst="leftBrace">
              <a:avLst>
                <a:gd name="adj1" fmla="val 8333"/>
                <a:gd name="adj2" fmla="val 7035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0800000">
              <a:off x="5776065" y="3194271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7" y="3410743"/>
              <a:ext cx="839619" cy="246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210" y="3293391"/>
              <a:ext cx="396190" cy="211809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2757302" y="1459927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3C1F4DB-A784-4924-8747-DC035D397677}"/>
                </a:ext>
              </a:extLst>
            </p:cNvPr>
            <p:cNvSpPr/>
            <p:nvPr/>
          </p:nvSpPr>
          <p:spPr bwMode="auto">
            <a:xfrm>
              <a:off x="5536283" y="3307736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228B13-6CE8-4A92-8EC1-FB8D324DCD82}"/>
                </a:ext>
              </a:extLst>
            </p:cNvPr>
            <p:cNvSpPr txBox="1"/>
            <p:nvPr/>
          </p:nvSpPr>
          <p:spPr>
            <a:xfrm>
              <a:off x="2667000" y="112732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9789DA-CDBA-4756-991D-066838BBDFA2}"/>
                </a:ext>
              </a:extLst>
            </p:cNvPr>
            <p:cNvSpPr txBox="1"/>
            <p:nvPr/>
          </p:nvSpPr>
          <p:spPr>
            <a:xfrm>
              <a:off x="5404978" y="275486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250D248-2B69-43F4-AE22-3708679C2C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854" y="2209800"/>
            <a:ext cx="435207" cy="23720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5505B-CBE9-4891-BD71-C4BECFCF762A}"/>
              </a:ext>
            </a:extLst>
          </p:cNvPr>
          <p:cNvGrpSpPr/>
          <p:nvPr/>
        </p:nvGrpSpPr>
        <p:grpSpPr>
          <a:xfrm>
            <a:off x="3026545" y="202972"/>
            <a:ext cx="6828184" cy="5895905"/>
            <a:chOff x="3026545" y="202972"/>
            <a:chExt cx="6828184" cy="5895905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A8A8E5-51A5-470A-8B37-FAF3900F51C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5414688"/>
              <a:ext cx="6828184" cy="684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6937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2147588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CA0724-2E10-4E9D-AEEC-C9B9C9C090CE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B4C1FF-F235-40B5-8AC2-97F410D97E2B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7C74D10-8274-4A99-901F-0EB03E7706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2463" y="3835853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273DA2-8694-4812-9E58-590BA9F328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220764"/>
            <a:ext cx="1784381" cy="6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A4370-E27E-4BF5-B4C4-5A746C15BF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981163"/>
            <a:ext cx="2326857" cy="6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FFBB9-E736-401A-B6AC-4FE8344D1F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20" y="2726739"/>
            <a:ext cx="3574859" cy="60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0885CA0-A682-43B5-AB07-8C30646A7510}"/>
              </a:ext>
            </a:extLst>
          </p:cNvPr>
          <p:cNvSpPr/>
          <p:nvPr/>
        </p:nvSpPr>
        <p:spPr bwMode="auto">
          <a:xfrm>
            <a:off x="4932485" y="270092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70C8923-86E9-47D3-BAAC-A80CA366AA58}"/>
              </a:ext>
            </a:extLst>
          </p:cNvPr>
          <p:cNvSpPr/>
          <p:nvPr/>
        </p:nvSpPr>
        <p:spPr>
          <a:xfrm>
            <a:off x="5398476" y="300696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E2202866-C392-4C2A-AF1A-234DC65BFFFA}"/>
              </a:ext>
            </a:extLst>
          </p:cNvPr>
          <p:cNvSpPr/>
          <p:nvPr/>
        </p:nvSpPr>
        <p:spPr>
          <a:xfrm rot="16200000">
            <a:off x="6186875" y="292831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CA9C29-D83D-4889-A42A-DC7184B861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3758814"/>
            <a:ext cx="3184764" cy="60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00E912-E973-4352-8A96-7877DE1ECB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4420302"/>
            <a:ext cx="2748954" cy="60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D85780-F3FD-4E7B-BB47-CB6FD6EC211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5245076"/>
            <a:ext cx="1500953" cy="25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3C0F2D-DF4E-40F5-9CDE-1193E8AA7AC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8" y="5717850"/>
            <a:ext cx="1569524" cy="2194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5A3E52-50D4-4E05-9FDB-3F3BFB1570AA}"/>
              </a:ext>
            </a:extLst>
          </p:cNvPr>
          <p:cNvSpPr txBox="1"/>
          <p:nvPr/>
        </p:nvSpPr>
        <p:spPr>
          <a:xfrm>
            <a:off x="2590121" y="121201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7EDC5E-3969-4041-8183-3AF2FCED7C95}"/>
              </a:ext>
            </a:extLst>
          </p:cNvPr>
          <p:cNvSpPr txBox="1"/>
          <p:nvPr/>
        </p:nvSpPr>
        <p:spPr>
          <a:xfrm>
            <a:off x="2603137" y="438197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263863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3" name="Line 19 1">
                  <a:extLst>
                    <a:ext uri="{FF2B5EF4-FFF2-40B4-BE49-F238E27FC236}">
                      <a16:creationId xmlns:a16="http://schemas.microsoft.com/office/drawing/2014/main" id="{AAFB5823-09EC-4E79-A3B3-B04FA5E451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8"/>
                  <a:ext cx="0" cy="168116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" name="Line 19 2">
                  <a:extLst>
                    <a:ext uri="{FF2B5EF4-FFF2-40B4-BE49-F238E27FC236}">
                      <a16:creationId xmlns:a16="http://schemas.microsoft.com/office/drawing/2014/main" id="{723896AC-ACF9-410F-B482-FFE1D332F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Rectangle 137 2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8200" y="4191000"/>
                  <a:ext cx="80547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C43AD0-9B9C-4265-BBE6-3ECCD482CA92}"/>
              </a:ext>
            </a:extLst>
          </p:cNvPr>
          <p:cNvGrpSpPr/>
          <p:nvPr/>
        </p:nvGrpSpPr>
        <p:grpSpPr>
          <a:xfrm>
            <a:off x="-507728" y="4447979"/>
            <a:ext cx="7396568" cy="4322120"/>
            <a:chOff x="-507728" y="4447979"/>
            <a:chExt cx="7396568" cy="43221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679E52-9F67-40C5-9172-2C198C74E21E}"/>
                </a:ext>
              </a:extLst>
            </p:cNvPr>
            <p:cNvGrpSpPr/>
            <p:nvPr/>
          </p:nvGrpSpPr>
          <p:grpSpPr>
            <a:xfrm>
              <a:off x="-507728" y="4447979"/>
              <a:ext cx="7396568" cy="4322120"/>
              <a:chOff x="-910340" y="4773088"/>
              <a:chExt cx="7396568" cy="4322120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D5F86DC-7ED1-4414-A547-C0B0B39214C7}"/>
                  </a:ext>
                </a:extLst>
              </p:cNvPr>
              <p:cNvGrpSpPr/>
              <p:nvPr/>
            </p:nvGrpSpPr>
            <p:grpSpPr>
              <a:xfrm>
                <a:off x="-910340" y="4773088"/>
                <a:ext cx="7396568" cy="4322120"/>
                <a:chOff x="-1175738" y="-345384"/>
                <a:chExt cx="7396568" cy="4322120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807E9C9-4802-474A-AC29-2B205797394A}"/>
                    </a:ext>
                  </a:extLst>
                </p:cNvPr>
                <p:cNvGrpSpPr/>
                <p:nvPr/>
              </p:nvGrpSpPr>
              <p:grpSpPr>
                <a:xfrm>
                  <a:off x="-806742" y="-345384"/>
                  <a:ext cx="6598091" cy="3698063"/>
                  <a:chOff x="-441478" y="1556988"/>
                  <a:chExt cx="6598091" cy="3698063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35C96589-AC85-4D5C-889C-61C1FD6D26AF}"/>
                      </a:ext>
                    </a:extLst>
                  </p:cNvPr>
                  <p:cNvGrpSpPr/>
                  <p:nvPr/>
                </p:nvGrpSpPr>
                <p:grpSpPr>
                  <a:xfrm>
                    <a:off x="380376" y="1556988"/>
                    <a:ext cx="4415277" cy="3317875"/>
                    <a:chOff x="4635061" y="1787525"/>
                    <a:chExt cx="4415277" cy="3317875"/>
                  </a:xfrm>
                </p:grpSpPr>
                <p:sp>
                  <p:nvSpPr>
                    <p:cNvPr id="142" name="Line 6 3">
                      <a:extLst>
                        <a:ext uri="{FF2B5EF4-FFF2-40B4-BE49-F238E27FC236}">
                          <a16:creationId xmlns:a16="http://schemas.microsoft.com/office/drawing/2014/main" id="{599ECDD9-79BF-43B5-B54C-B108243472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953000" y="2509838"/>
                      <a:ext cx="0" cy="168116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triangle" w="lg" len="med"/>
                      <a:tailEnd type="triangle" w="lg" len="med"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3" name="Line 19 2">
                      <a:extLst>
                        <a:ext uri="{FF2B5EF4-FFF2-40B4-BE49-F238E27FC236}">
                          <a16:creationId xmlns:a16="http://schemas.microsoft.com/office/drawing/2014/main" id="{04F167FC-8C6B-4D5D-A224-213FD06492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532438" y="3998913"/>
                      <a:ext cx="0" cy="45561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folHlink"/>
                      </a:solidFill>
                      <a:prstDash val="sysDot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" name="Rectangle 137 2" descr="Granite">
                      <a:extLst>
                        <a:ext uri="{FF2B5EF4-FFF2-40B4-BE49-F238E27FC236}">
                          <a16:creationId xmlns:a16="http://schemas.microsoft.com/office/drawing/2014/main" id="{C10EE6DF-16CF-4E94-BDD8-8312241894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61965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5" name="Rectangle 138 2" descr="Granite">
                      <a:extLst>
                        <a:ext uri="{FF2B5EF4-FFF2-40B4-BE49-F238E27FC236}">
                          <a16:creationId xmlns:a16="http://schemas.microsoft.com/office/drawing/2014/main" id="{99FCFD39-A0DD-4B4E-B614-5945B2A06A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9540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6" name="Freeform 139 2" descr="Granite">
                      <a:extLst>
                        <a:ext uri="{FF2B5EF4-FFF2-40B4-BE49-F238E27FC236}">
                          <a16:creationId xmlns:a16="http://schemas.microsoft.com/office/drawing/2014/main" id="{0551B2C5-BD3E-4D28-9754-B5E8CF64C8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31525" y="3688001"/>
                      <a:ext cx="2752737" cy="346139"/>
                    </a:xfrm>
                    <a:custGeom>
                      <a:avLst/>
                      <a:gdLst/>
                      <a:ahLst/>
                      <a:cxnLst>
                        <a:cxn ang="0">
                          <a:pos x="2514" y="314"/>
                        </a:cxn>
                        <a:cxn ang="0">
                          <a:pos x="2514" y="72"/>
                        </a:cxn>
                        <a:cxn ang="0">
                          <a:pos x="121" y="74"/>
                        </a:cxn>
                        <a:cxn ang="0">
                          <a:pos x="121" y="0"/>
                        </a:cxn>
                        <a:cxn ang="0">
                          <a:pos x="0" y="0"/>
                        </a:cxn>
                        <a:cxn ang="0">
                          <a:pos x="0" y="316"/>
                        </a:cxn>
                        <a:cxn ang="0">
                          <a:pos x="2514" y="314"/>
                        </a:cxn>
                      </a:cxnLst>
                      <a:rect l="0" t="0" r="r" b="b"/>
                      <a:pathLst>
                        <a:path w="2514" h="316">
                          <a:moveTo>
                            <a:pt x="2514" y="314"/>
                          </a:moveTo>
                          <a:lnTo>
                            <a:pt x="2514" y="72"/>
                          </a:lnTo>
                          <a:lnTo>
                            <a:pt x="121" y="74"/>
                          </a:lnTo>
                          <a:lnTo>
                            <a:pt x="121" y="0"/>
                          </a:lnTo>
                          <a:lnTo>
                            <a:pt x="0" y="0"/>
                          </a:lnTo>
                          <a:lnTo>
                            <a:pt x="0" y="316"/>
                          </a:lnTo>
                          <a:lnTo>
                            <a:pt x="2514" y="314"/>
                          </a:lnTo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7" name="Freeform 141 2">
                      <a:extLst>
                        <a:ext uri="{FF2B5EF4-FFF2-40B4-BE49-F238E27FC236}">
                          <a16:creationId xmlns:a16="http://schemas.microsoft.com/office/drawing/2014/main" id="{419A3D4C-4180-4D02-A0E9-7CA2D6E63A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2813" y="3645281"/>
                      <a:ext cx="1664344" cy="538925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" name="Freeform 142 2">
                      <a:extLst>
                        <a:ext uri="{FF2B5EF4-FFF2-40B4-BE49-F238E27FC236}">
                          <a16:creationId xmlns:a16="http://schemas.microsoft.com/office/drawing/2014/main" id="{4338DF6C-0DF4-4937-A733-47592DCB2C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38434" y="3636518"/>
                      <a:ext cx="1716902" cy="600266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" name="Rectangle 143 2" descr="Granite">
                      <a:extLst>
                        <a:ext uri="{FF2B5EF4-FFF2-40B4-BE49-F238E27FC236}">
                          <a16:creationId xmlns:a16="http://schemas.microsoft.com/office/drawing/2014/main" id="{FC521B69-1B7D-49FA-B8EC-9AE7572BD5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05763" y="4036330"/>
                      <a:ext cx="280311" cy="797433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0" name="Group 152">
                      <a:extLst>
                        <a:ext uri="{FF2B5EF4-FFF2-40B4-BE49-F238E27FC236}">
                          <a16:creationId xmlns:a16="http://schemas.microsoft.com/office/drawing/2014/main" id="{566F31DD-E054-41B8-9914-52BC77FE248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5507038" y="4179824"/>
                      <a:ext cx="135775" cy="135827"/>
                      <a:chOff x="4380" y="3764"/>
                      <a:chExt cx="388" cy="388"/>
                    </a:xfrm>
                  </p:grpSpPr>
                  <p:sp>
                    <p:nvSpPr>
                      <p:cNvPr id="285" name="Arc 153 2">
                        <a:extLst>
                          <a:ext uri="{FF2B5EF4-FFF2-40B4-BE49-F238E27FC236}">
                            <a16:creationId xmlns:a16="http://schemas.microsoft.com/office/drawing/2014/main" id="{1CD0E70E-61C0-4E9A-AF44-E712D60AE6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Arc 154 2">
                        <a:extLst>
                          <a:ext uri="{FF2B5EF4-FFF2-40B4-BE49-F238E27FC236}">
                            <a16:creationId xmlns:a16="http://schemas.microsoft.com/office/drawing/2014/main" id="{2588E1CE-C6DC-49B2-9D7E-0EC9EE79B8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1" name="Oval 155 2">
                      <a:extLst>
                        <a:ext uri="{FF2B5EF4-FFF2-40B4-BE49-F238E27FC236}">
                          <a16:creationId xmlns:a16="http://schemas.microsoft.com/office/drawing/2014/main" id="{E3287FE1-ABA5-480F-8201-81BD08CC8D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17988" y="4355084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" name="Oval 156 2">
                      <a:extLst>
                        <a:ext uri="{FF2B5EF4-FFF2-40B4-BE49-F238E27FC236}">
                          <a16:creationId xmlns:a16="http://schemas.microsoft.com/office/drawing/2014/main" id="{DFC8DDE3-62BC-4B52-AEC6-CA071D8F2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1273" y="4483243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" name="Oval 157 2">
                      <a:extLst>
                        <a:ext uri="{FF2B5EF4-FFF2-40B4-BE49-F238E27FC236}">
                          <a16:creationId xmlns:a16="http://schemas.microsoft.com/office/drawing/2014/main" id="{1BE2FC5A-5EA6-4F86-AF64-2BC8EEA2DD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4557" y="4673839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4" name="Oval 158 2">
                      <a:extLst>
                        <a:ext uri="{FF2B5EF4-FFF2-40B4-BE49-F238E27FC236}">
                          <a16:creationId xmlns:a16="http://schemas.microsoft.com/office/drawing/2014/main" id="{3BE64999-CD51-4654-9C2A-B8DCBC09E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7842" y="4917012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5" name="Group 159">
                      <a:extLst>
                        <a:ext uri="{FF2B5EF4-FFF2-40B4-BE49-F238E27FC236}">
                          <a16:creationId xmlns:a16="http://schemas.microsoft.com/office/drawing/2014/main" id="{F0FCCA76-C11F-48EE-BF80-E54A1646C98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55953" y="4103148"/>
                      <a:ext cx="153295" cy="133636"/>
                      <a:chOff x="1668" y="3538"/>
                      <a:chExt cx="140" cy="122"/>
                    </a:xfrm>
                  </p:grpSpPr>
                  <p:sp>
                    <p:nvSpPr>
                      <p:cNvPr id="281" name="AutoShape 160 2">
                        <a:extLst>
                          <a:ext uri="{FF2B5EF4-FFF2-40B4-BE49-F238E27FC236}">
                            <a16:creationId xmlns:a16="http://schemas.microsoft.com/office/drawing/2014/main" id="{C6CD71AE-0974-4178-9F64-63A09F5D226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68" y="3538"/>
                        <a:ext cx="140" cy="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161 2">
                        <a:extLst>
                          <a:ext uri="{FF2B5EF4-FFF2-40B4-BE49-F238E27FC236}">
                            <a16:creationId xmlns:a16="http://schemas.microsoft.com/office/drawing/2014/main" id="{E9BD4818-F6E4-4205-BC05-14F10BADAB9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162 2">
                        <a:extLst>
                          <a:ext uri="{FF2B5EF4-FFF2-40B4-BE49-F238E27FC236}">
                            <a16:creationId xmlns:a16="http://schemas.microsoft.com/office/drawing/2014/main" id="{BD5A2348-208F-45A9-BD59-E16F56D1F3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163 2">
                        <a:extLst>
                          <a:ext uri="{FF2B5EF4-FFF2-40B4-BE49-F238E27FC236}">
                            <a16:creationId xmlns:a16="http://schemas.microsoft.com/office/drawing/2014/main" id="{A69E7DC1-A426-4138-A2B8-A3D8A8DB2F6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1737" y="3567"/>
                        <a:ext cx="3" cy="93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6" name="Freeform 169 2" descr="Granite">
                      <a:extLst>
                        <a:ext uri="{FF2B5EF4-FFF2-40B4-BE49-F238E27FC236}">
                          <a16:creationId xmlns:a16="http://schemas.microsoft.com/office/drawing/2014/main" id="{26B1CE31-F3C9-4092-A793-28BF39DD0D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19540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7" name="Freeform 170 2" descr="Granite">
                      <a:extLst>
                        <a:ext uri="{FF2B5EF4-FFF2-40B4-BE49-F238E27FC236}">
                          <a16:creationId xmlns:a16="http://schemas.microsoft.com/office/drawing/2014/main" id="{303FADD2-5F47-4DA7-9416-694BACBEF9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8086771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8" name="Group 171">
                      <a:extLst>
                        <a:ext uri="{FF2B5EF4-FFF2-40B4-BE49-F238E27FC236}">
                          <a16:creationId xmlns:a16="http://schemas.microsoft.com/office/drawing/2014/main" id="{F4766AB4-9C6D-4CF2-93E3-05EED29251F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09327" y="1787525"/>
                      <a:ext cx="1357754" cy="263985"/>
                      <a:chOff x="932" y="2975"/>
                      <a:chExt cx="1312" cy="241"/>
                    </a:xfrm>
                  </p:grpSpPr>
                  <p:sp>
                    <p:nvSpPr>
                      <p:cNvPr id="279" name="AutoShape 172 2">
                        <a:extLst>
                          <a:ext uri="{FF2B5EF4-FFF2-40B4-BE49-F238E27FC236}">
                            <a16:creationId xmlns:a16="http://schemas.microsoft.com/office/drawing/2014/main" id="{3F2B62E4-BE4A-4FCF-8B62-D313D5C865B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34" y="2975"/>
                        <a:ext cx="307" cy="139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5715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Freeform 173 2" descr="Granite">
                        <a:extLst>
                          <a:ext uri="{FF2B5EF4-FFF2-40B4-BE49-F238E27FC236}">
                            <a16:creationId xmlns:a16="http://schemas.microsoft.com/office/drawing/2014/main" id="{FD00D71E-8BC7-4249-8282-80DC8661DD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32" y="3060"/>
                        <a:ext cx="1312" cy="15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00" y="156"/>
                          </a:cxn>
                          <a:cxn ang="0">
                            <a:pos x="100" y="88"/>
                          </a:cxn>
                          <a:cxn ang="0">
                            <a:pos x="1212" y="88"/>
                          </a:cxn>
                          <a:cxn ang="0">
                            <a:pos x="1212" y="156"/>
                          </a:cxn>
                          <a:cxn ang="0">
                            <a:pos x="1312" y="156"/>
                          </a:cxn>
                          <a:cxn ang="0">
                            <a:pos x="1312" y="0"/>
                          </a:cxn>
                          <a:cxn ang="0">
                            <a:pos x="0" y="0"/>
                          </a:cxn>
                          <a:cxn ang="0">
                            <a:pos x="0" y="156"/>
                          </a:cxn>
                          <a:cxn ang="0">
                            <a:pos x="100" y="156"/>
                          </a:cxn>
                        </a:cxnLst>
                        <a:rect l="0" t="0" r="r" b="b"/>
                        <a:pathLst>
                          <a:path w="1312" h="156">
                            <a:moveTo>
                              <a:pt x="100" y="156"/>
                            </a:moveTo>
                            <a:lnTo>
                              <a:pt x="100" y="88"/>
                            </a:lnTo>
                            <a:lnTo>
                              <a:pt x="1212" y="88"/>
                            </a:lnTo>
                            <a:lnTo>
                              <a:pt x="1212" y="156"/>
                            </a:lnTo>
                            <a:lnTo>
                              <a:pt x="1312" y="156"/>
                            </a:lnTo>
                            <a:lnTo>
                              <a:pt x="1312" y="0"/>
                            </a:lnTo>
                            <a:lnTo>
                              <a:pt x="0" y="0"/>
                            </a:lnTo>
                            <a:lnTo>
                              <a:pt x="0" y="156"/>
                            </a:lnTo>
                            <a:lnTo>
                              <a:pt x="100" y="156"/>
                            </a:lnTo>
                            <a:close/>
                          </a:path>
                        </a:pathLst>
                      </a:custGeom>
                      <a:blipFill dpi="0" rotWithShape="1">
                        <a:blip r:embed="rId10" cstate="print"/>
                        <a:srcRect/>
                        <a:tile tx="0" ty="0" sx="100000" sy="100000" flip="none" algn="tl"/>
                      </a:blipFill>
                      <a:ln w="1270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9" name="AutoShape 174 2">
                      <a:extLst>
                        <a:ext uri="{FF2B5EF4-FFF2-40B4-BE49-F238E27FC236}">
                          <a16:creationId xmlns:a16="http://schemas.microsoft.com/office/drawing/2014/main" id="{9B91C7B0-6642-4457-A254-1A6C25E0A2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8021073" y="2389981"/>
                      <a:ext cx="157675" cy="105156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Line 175 2">
                      <a:extLst>
                        <a:ext uri="{FF2B5EF4-FFF2-40B4-BE49-F238E27FC236}">
                          <a16:creationId xmlns:a16="http://schemas.microsoft.com/office/drawing/2014/main" id="{D420A070-3C42-4044-96D2-089BC331F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94794" y="2524712"/>
                      <a:ext cx="21023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Line 176 2">
                      <a:extLst>
                        <a:ext uri="{FF2B5EF4-FFF2-40B4-BE49-F238E27FC236}">
                          <a16:creationId xmlns:a16="http://schemas.microsoft.com/office/drawing/2014/main" id="{3063D9CE-136D-4E6B-BEC7-178AB3A9FCD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21073" y="2554288"/>
                      <a:ext cx="15767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Line 177 2">
                      <a:extLst>
                        <a:ext uri="{FF2B5EF4-FFF2-40B4-BE49-F238E27FC236}">
                          <a16:creationId xmlns:a16="http://schemas.microsoft.com/office/drawing/2014/main" id="{C915A09E-9CB5-4BB2-BBFD-4B7D135B485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51732" y="2583863"/>
                      <a:ext cx="9526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3" name="Group 178">
                      <a:extLst>
                        <a:ext uri="{FF2B5EF4-FFF2-40B4-BE49-F238E27FC236}">
                          <a16:creationId xmlns:a16="http://schemas.microsoft.com/office/drawing/2014/main" id="{B53EF5BD-196F-442F-9E6F-8597DCAB6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796307" y="2492947"/>
                      <a:ext cx="81027" cy="1245442"/>
                      <a:chOff x="4310" y="2095"/>
                      <a:chExt cx="74" cy="1137"/>
                    </a:xfrm>
                  </p:grpSpPr>
                  <p:sp>
                    <p:nvSpPr>
                      <p:cNvPr id="277" name="Line 179 2">
                        <a:extLst>
                          <a:ext uri="{FF2B5EF4-FFF2-40B4-BE49-F238E27FC236}">
                            <a16:creationId xmlns:a16="http://schemas.microsoft.com/office/drawing/2014/main" id="{3E86EE85-5451-4C3A-B574-2D896D8AEA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180 2">
                        <a:extLst>
                          <a:ext uri="{FF2B5EF4-FFF2-40B4-BE49-F238E27FC236}">
                            <a16:creationId xmlns:a16="http://schemas.microsoft.com/office/drawing/2014/main" id="{A20C81ED-F989-4AAC-A46D-DC09365FA41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4" name="Group 181">
                      <a:extLst>
                        <a:ext uri="{FF2B5EF4-FFF2-40B4-BE49-F238E27FC236}">
                          <a16:creationId xmlns:a16="http://schemas.microsoft.com/office/drawing/2014/main" id="{577446F9-4039-4E58-A426-448997EA8C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5400000" flipH="1">
                      <a:off x="8680204" y="2321010"/>
                      <a:ext cx="196072" cy="195998"/>
                      <a:chOff x="4380" y="3764"/>
                      <a:chExt cx="388" cy="388"/>
                    </a:xfrm>
                  </p:grpSpPr>
                  <p:sp>
                    <p:nvSpPr>
                      <p:cNvPr id="275" name="Arc 182 2">
                        <a:extLst>
                          <a:ext uri="{FF2B5EF4-FFF2-40B4-BE49-F238E27FC236}">
                            <a16:creationId xmlns:a16="http://schemas.microsoft.com/office/drawing/2014/main" id="{7DD78001-A916-4BED-9237-A446DADB508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Arc 183 2">
                        <a:extLst>
                          <a:ext uri="{FF2B5EF4-FFF2-40B4-BE49-F238E27FC236}">
                            <a16:creationId xmlns:a16="http://schemas.microsoft.com/office/drawing/2014/main" id="{B694F050-1AE9-4CFE-AF95-7D1DB315A0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5" name="Group 184">
                      <a:extLst>
                        <a:ext uri="{FF2B5EF4-FFF2-40B4-BE49-F238E27FC236}">
                          <a16:creationId xmlns:a16="http://schemas.microsoft.com/office/drawing/2014/main" id="{D01D99F0-38BB-4A35-9EA2-E4FB8D231D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6200000">
                      <a:off x="8419624" y="2138131"/>
                      <a:ext cx="81058" cy="456600"/>
                      <a:chOff x="4310" y="2095"/>
                      <a:chExt cx="74" cy="1137"/>
                    </a:xfrm>
                  </p:grpSpPr>
                  <p:sp>
                    <p:nvSpPr>
                      <p:cNvPr id="273" name="Line 185 2">
                        <a:extLst>
                          <a:ext uri="{FF2B5EF4-FFF2-40B4-BE49-F238E27FC236}">
                            <a16:creationId xmlns:a16="http://schemas.microsoft.com/office/drawing/2014/main" id="{32E34E6D-289C-4753-B446-0DDF02475D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186 2">
                        <a:extLst>
                          <a:ext uri="{FF2B5EF4-FFF2-40B4-BE49-F238E27FC236}">
                            <a16:creationId xmlns:a16="http://schemas.microsoft.com/office/drawing/2014/main" id="{5146DB03-0C7A-42C3-8A6C-9090716A6D1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66" name="Rectangle 187 2">
                      <a:extLst>
                        <a:ext uri="{FF2B5EF4-FFF2-40B4-BE49-F238E27FC236}">
                          <a16:creationId xmlns:a16="http://schemas.microsoft.com/office/drawing/2014/main" id="{4D8EBCDA-6C47-4DD0-8C2C-2E07EB9E60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44445" y="2335213"/>
                      <a:ext cx="236512" cy="613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 188 2">
                      <a:extLst>
                        <a:ext uri="{FF2B5EF4-FFF2-40B4-BE49-F238E27FC236}">
                          <a16:creationId xmlns:a16="http://schemas.microsoft.com/office/drawing/2014/main" id="{2FC89EBA-5DF0-48D6-9EDA-0CFCFB1985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275104" y="4681506"/>
                      <a:ext cx="326299" cy="244269"/>
                    </a:xfrm>
                    <a:custGeom>
                      <a:avLst/>
                      <a:gdLst/>
                      <a:ahLst/>
                      <a:cxnLst>
                        <a:cxn ang="0">
                          <a:pos x="10" y="130"/>
                        </a:cxn>
                        <a:cxn ang="0">
                          <a:pos x="56" y="9"/>
                        </a:cxn>
                        <a:cxn ang="0">
                          <a:pos x="103" y="149"/>
                        </a:cxn>
                        <a:cxn ang="0">
                          <a:pos x="177" y="46"/>
                        </a:cxn>
                        <a:cxn ang="0">
                          <a:pos x="242" y="121"/>
                        </a:cxn>
                        <a:cxn ang="0">
                          <a:pos x="307" y="0"/>
                        </a:cxn>
                        <a:cxn ang="0">
                          <a:pos x="363" y="111"/>
                        </a:cxn>
                        <a:cxn ang="0">
                          <a:pos x="363" y="223"/>
                        </a:cxn>
                        <a:cxn ang="0">
                          <a:pos x="0" y="223"/>
                        </a:cxn>
                        <a:cxn ang="0">
                          <a:pos x="10" y="130"/>
                        </a:cxn>
                      </a:cxnLst>
                      <a:rect l="0" t="0" r="r" b="b"/>
                      <a:pathLst>
                        <a:path w="363" h="223">
                          <a:moveTo>
                            <a:pt x="10" y="130"/>
                          </a:moveTo>
                          <a:lnTo>
                            <a:pt x="56" y="9"/>
                          </a:lnTo>
                          <a:lnTo>
                            <a:pt x="103" y="149"/>
                          </a:lnTo>
                          <a:lnTo>
                            <a:pt x="177" y="46"/>
                          </a:lnTo>
                          <a:lnTo>
                            <a:pt x="242" y="121"/>
                          </a:lnTo>
                          <a:lnTo>
                            <a:pt x="307" y="0"/>
                          </a:lnTo>
                          <a:lnTo>
                            <a:pt x="363" y="111"/>
                          </a:lnTo>
                          <a:lnTo>
                            <a:pt x="363" y="223"/>
                          </a:lnTo>
                          <a:lnTo>
                            <a:pt x="0" y="223"/>
                          </a:lnTo>
                          <a:lnTo>
                            <a:pt x="10" y="13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9" name="Group 168">
                      <a:extLst>
                        <a:ext uri="{FF2B5EF4-FFF2-40B4-BE49-F238E27FC236}">
                          <a16:creationId xmlns:a16="http://schemas.microsoft.com/office/drawing/2014/main" id="{C729B5B3-8A0E-478F-A76A-62C0155900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53026" y="4491990"/>
                      <a:ext cx="3497312" cy="613410"/>
                      <a:chOff x="5553026" y="4491990"/>
                      <a:chExt cx="3497312" cy="613410"/>
                    </a:xfrm>
                  </p:grpSpPr>
                  <p:grpSp>
                    <p:nvGrpSpPr>
                      <p:cNvPr id="196" name="Group 144">
                        <a:extLst>
                          <a:ext uri="{FF2B5EF4-FFF2-40B4-BE49-F238E27FC236}">
                            <a16:creationId xmlns:a16="http://schemas.microsoft.com/office/drawing/2014/main" id="{FA86264D-8509-4566-8CF9-E56904EB090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931884" y="4491990"/>
                        <a:ext cx="3118454" cy="613410"/>
                        <a:chOff x="1920" y="3764"/>
                        <a:chExt cx="2848" cy="560"/>
                      </a:xfrm>
                    </p:grpSpPr>
                    <p:sp>
                      <p:nvSpPr>
                        <p:cNvPr id="266" name="Line 145 2">
                          <a:extLst>
                            <a:ext uri="{FF2B5EF4-FFF2-40B4-BE49-F238E27FC236}">
                              <a16:creationId xmlns:a16="http://schemas.microsoft.com/office/drawing/2014/main" id="{5A105E5B-D2C1-46B0-B990-3BE146D57E2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76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67" name="Line 146 2">
                          <a:extLst>
                            <a:ext uri="{FF2B5EF4-FFF2-40B4-BE49-F238E27FC236}">
                              <a16:creationId xmlns:a16="http://schemas.microsoft.com/office/drawing/2014/main" id="{5CDD7E09-977C-4102-8221-DDFB30BD023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92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268" name="Group 147">
                          <a:extLst>
                            <a:ext uri="{FF2B5EF4-FFF2-40B4-BE49-F238E27FC236}">
                              <a16:creationId xmlns:a16="http://schemas.microsoft.com/office/drawing/2014/main" id="{883ABB80-0902-4AEC-8C02-48111C33D9B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380" y="3764"/>
                          <a:ext cx="388" cy="388"/>
                          <a:chOff x="4380" y="3764"/>
                          <a:chExt cx="388" cy="388"/>
                        </a:xfrm>
                      </p:grpSpPr>
                      <p:sp>
                        <p:nvSpPr>
                          <p:cNvPr id="271" name="Arc 148 2">
                            <a:extLst>
                              <a:ext uri="{FF2B5EF4-FFF2-40B4-BE49-F238E27FC236}">
                                <a16:creationId xmlns:a16="http://schemas.microsoft.com/office/drawing/2014/main" id="{20230A66-C4FD-4F79-B227-1CF35C752BC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764"/>
                            <a:ext cx="388" cy="38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272" name="Arc 149 2">
                            <a:extLst>
                              <a:ext uri="{FF2B5EF4-FFF2-40B4-BE49-F238E27FC236}">
                                <a16:creationId xmlns:a16="http://schemas.microsoft.com/office/drawing/2014/main" id="{E7FCD511-C590-481E-AE59-F378317576B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924"/>
                            <a:ext cx="228" cy="22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69" name="Line 150 2">
                          <a:extLst>
                            <a:ext uri="{FF2B5EF4-FFF2-40B4-BE49-F238E27FC236}">
                              <a16:creationId xmlns:a16="http://schemas.microsoft.com/office/drawing/2014/main" id="{18DD0D56-BB34-44B1-AAE8-EE39FFFB636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608" y="4140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70" name="Line 151 2">
                          <a:extLst>
                            <a:ext uri="{FF2B5EF4-FFF2-40B4-BE49-F238E27FC236}">
                              <a16:creationId xmlns:a16="http://schemas.microsoft.com/office/drawing/2014/main" id="{7C300C4C-D24A-49FF-8C6A-521655CC16C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768" y="4144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202" name="Arc 164 2">
                        <a:extLst>
                          <a:ext uri="{FF2B5EF4-FFF2-40B4-BE49-F238E27FC236}">
                            <a16:creationId xmlns:a16="http://schemas.microsoft.com/office/drawing/2014/main" id="{506BFD1A-448A-4B68-A481-C40F136B6A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53026" y="4495276"/>
                        <a:ext cx="378857" cy="55316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0" name="Arc 165 2">
                        <a:extLst>
                          <a:ext uri="{FF2B5EF4-FFF2-40B4-BE49-F238E27FC236}">
                            <a16:creationId xmlns:a16="http://schemas.microsoft.com/office/drawing/2014/main" id="{86BF2795-9366-41DA-B4CB-BA9AB0DE6B1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51573" y="4673822"/>
                        <a:ext cx="280311" cy="37790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1" name="Arc 166 2">
                        <a:extLst>
                          <a:ext uri="{FF2B5EF4-FFF2-40B4-BE49-F238E27FC236}">
                            <a16:creationId xmlns:a16="http://schemas.microsoft.com/office/drawing/2014/main" id="{64E52C09-EC7D-4568-816E-E84C6A30F30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28579" y="4627816"/>
                        <a:ext cx="296735" cy="42062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2" name="Arc 167 2">
                        <a:extLst>
                          <a:ext uri="{FF2B5EF4-FFF2-40B4-BE49-F238E27FC236}">
                            <a16:creationId xmlns:a16="http://schemas.microsoft.com/office/drawing/2014/main" id="{88091511-FABE-45F4-8138-9C6DE9E2E7B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08870" y="4588383"/>
                        <a:ext cx="313159" cy="46005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Arc 168 2">
                        <a:extLst>
                          <a:ext uri="{FF2B5EF4-FFF2-40B4-BE49-F238E27FC236}">
                            <a16:creationId xmlns:a16="http://schemas.microsoft.com/office/drawing/2014/main" id="{9F8F8208-0120-4F5F-B98E-38FDC23E618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85875" y="4548949"/>
                        <a:ext cx="332869" cy="496205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265" name="Rectangle 189 2">
                        <a:extLst>
                          <a:ext uri="{FF2B5EF4-FFF2-40B4-BE49-F238E27FC236}">
                            <a16:creationId xmlns:a16="http://schemas.microsoft.com/office/drawing/2014/main" id="{8FF037D6-A197-41F4-85B5-5E724431225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252110" y="4505134"/>
                        <a:ext cx="394187" cy="1577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/>
                        </a:solidFill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0" name="Rectangle 190 2">
                      <a:extLst>
                        <a:ext uri="{FF2B5EF4-FFF2-40B4-BE49-F238E27FC236}">
                          <a16:creationId xmlns:a16="http://schemas.microsoft.com/office/drawing/2014/main" id="{140F3573-15F4-4B34-9C3E-E7CBF27A33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14822" y="3754819"/>
                      <a:ext cx="32849" cy="3198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171" name="Picture 170">
                      <a:extLst>
                        <a:ext uri="{FF2B5EF4-FFF2-40B4-BE49-F238E27FC236}">
                          <a16:creationId xmlns:a16="http://schemas.microsoft.com/office/drawing/2014/main" id="{E0253E3F-CD63-4463-963A-621F2B39BCC3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"/>
                      </p:custDataLst>
                    </p:nvPr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41000" y="3141181"/>
                      <a:ext cx="224000" cy="2163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</p:pic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0249E9FA-7BC2-49E2-85AF-6934109ED9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48200" y="4191000"/>
                      <a:ext cx="805477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19C07A9B-7209-4963-929D-074F72D054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35061" y="2501710"/>
                      <a:ext cx="3626904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5" name="Line 140 2">
                      <a:extLst>
                        <a:ext uri="{FF2B5EF4-FFF2-40B4-BE49-F238E27FC236}">
                          <a16:creationId xmlns:a16="http://schemas.microsoft.com/office/drawing/2014/main" id="{536D944B-64E8-49A4-BB0D-90B6419F90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112254" y="2501710"/>
                      <a:ext cx="11497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9E27EA13-4552-44AC-8EB8-73A225A9FB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0277" y="3538521"/>
                    <a:ext cx="1137667" cy="0"/>
                  </a:xfrm>
                  <a:prstGeom prst="line">
                    <a:avLst/>
                  </a:prstGeom>
                  <a:ln w="28575"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Line 6 4">
                    <a:extLst>
                      <a:ext uri="{FF2B5EF4-FFF2-40B4-BE49-F238E27FC236}">
                        <a16:creationId xmlns:a16="http://schemas.microsoft.com/office/drawing/2014/main" id="{FB79EE5B-E09C-41DB-B666-90D0B8F200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19412" y="2282811"/>
                    <a:ext cx="0" cy="124147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lg" len="med"/>
                    <a:tailEnd type="triangle" w="lg" len="med"/>
                  </a:ln>
                  <a:effectLst/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pic>
                <p:nvPicPr>
                  <p:cNvPr id="140" name="Picture 139">
                    <a:extLst>
                      <a:ext uri="{FF2B5EF4-FFF2-40B4-BE49-F238E27FC236}">
                        <a16:creationId xmlns:a16="http://schemas.microsoft.com/office/drawing/2014/main" id="{3ECABDF2-FE70-48FB-BDBB-DF2650ABD9A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8182" y="2823080"/>
                    <a:ext cx="614095" cy="2148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548F6BAC-B015-43FA-ABD4-718BAF82BF02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41478" y="5024956"/>
                    <a:ext cx="6598091" cy="23009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1FFBD365-A153-42D5-93FA-D32C8BF9E8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175738" y="3447974"/>
                  <a:ext cx="7396568" cy="528762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sp>
            <p:nvSpPr>
              <p:cNvPr id="287" name="Line 6 2">
                <a:extLst>
                  <a:ext uri="{FF2B5EF4-FFF2-40B4-BE49-F238E27FC236}">
                    <a16:creationId xmlns:a16="http://schemas.microsoft.com/office/drawing/2014/main" id="{A2EC703D-D8FC-4D44-9F7F-8EE681381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5520" y="6656276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28121E1-C862-4043-BF38-2FEF3256D548}"/>
                  </a:ext>
                </a:extLst>
              </p:cNvPr>
              <p:cNvSpPr txBox="1"/>
              <p:nvPr/>
            </p:nvSpPr>
            <p:spPr>
              <a:xfrm>
                <a:off x="1003569" y="6363011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  <p:sp>
            <p:nvSpPr>
              <p:cNvPr id="289" name="Left Brace 288">
                <a:extLst>
                  <a:ext uri="{FF2B5EF4-FFF2-40B4-BE49-F238E27FC236}">
                    <a16:creationId xmlns:a16="http://schemas.microsoft.com/office/drawing/2014/main" id="{AA7707E4-9E8D-4B43-AA9D-F80187C0AB68}"/>
                  </a:ext>
                </a:extLst>
              </p:cNvPr>
              <p:cNvSpPr/>
              <p:nvPr/>
            </p:nvSpPr>
            <p:spPr>
              <a:xfrm flipH="1">
                <a:off x="4575698" y="4879731"/>
                <a:ext cx="663550" cy="1837919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CB2E6029-74FA-4C66-9BC3-262A9E2B2349}"/>
                  </a:ext>
                </a:extLst>
              </p:cNvPr>
              <p:cNvSpPr txBox="1"/>
              <p:nvPr/>
            </p:nvSpPr>
            <p:spPr>
              <a:xfrm>
                <a:off x="5384306" y="5569426"/>
                <a:ext cx="643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Tank</a:t>
                </a:r>
              </a:p>
            </p:txBody>
          </p: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2FDF02A0-170D-4A9B-8E9C-86568323C0C5}"/>
              </a:ext>
            </a:extLst>
          </p:cNvPr>
          <p:cNvGrpSpPr/>
          <p:nvPr/>
        </p:nvGrpSpPr>
        <p:grpSpPr>
          <a:xfrm>
            <a:off x="1705469" y="-706529"/>
            <a:ext cx="8268204" cy="8294481"/>
            <a:chOff x="1705469" y="-706529"/>
            <a:chExt cx="8268204" cy="829448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C40A7F6-EF04-4A6C-B6E5-C8FC85B36B7A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2FABD87-0EE2-4D05-A662-4C445AF1490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9120" y="5923280"/>
                <a:ext cx="1798320" cy="259630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7EF7CD1-92AF-43E8-A925-E771858FBE0A}"/>
                  </a:ext>
                </a:extLst>
              </p:cNvPr>
              <p:cNvSpPr/>
              <p:nvPr/>
            </p:nvSpPr>
            <p:spPr bwMode="auto">
              <a:xfrm rot="3837977">
                <a:off x="927707" y="3400066"/>
                <a:ext cx="4136574" cy="133802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2C3CB8A-B016-4790-B277-C59F6BB2A648}"/>
                  </a:ext>
                </a:extLst>
              </p:cNvPr>
              <p:cNvSpPr/>
              <p:nvPr/>
            </p:nvSpPr>
            <p:spPr bwMode="auto">
              <a:xfrm rot="3406467">
                <a:off x="2150781" y="3076417"/>
                <a:ext cx="4136574" cy="1012975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4D97F0-E327-475E-AF37-456106B492A3}"/>
                </a:ext>
              </a:extLst>
            </p:cNvPr>
            <p:cNvSpPr txBox="1"/>
            <p:nvPr/>
          </p:nvSpPr>
          <p:spPr>
            <a:xfrm>
              <a:off x="1705469" y="5648960"/>
              <a:ext cx="81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There are an even amount of flocculator channels to keep the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plant layout consistent. This ensures that the entrance tank, filter box, and filters can be kept in the same places across plants. Only for exceptionally low flow plants (&lt; 5 LPS) is there one channel.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AB0A9D-B65B-47BE-ABC0-A945F21C05EA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618987" y="1498032"/>
              <a:ext cx="340082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92CD81-9A1F-4CE4-89D6-DF8D11280B9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462" y="1597891"/>
              <a:ext cx="1638752" cy="406533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0E8C55B-0CDD-4330-ACEA-5F39F2872778}"/>
              </a:ext>
            </a:extLst>
          </p:cNvPr>
          <p:cNvGrpSpPr/>
          <p:nvPr/>
        </p:nvGrpSpPr>
        <p:grpSpPr>
          <a:xfrm>
            <a:off x="4480425" y="-151444"/>
            <a:ext cx="9265280" cy="8522816"/>
            <a:chOff x="4869375" y="-1664816"/>
            <a:chExt cx="9265280" cy="852281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9BE79E-FF45-4349-ADFC-DE3234F6E13F}"/>
                </a:ext>
              </a:extLst>
            </p:cNvPr>
            <p:cNvGrpSpPr/>
            <p:nvPr/>
          </p:nvGrpSpPr>
          <p:grpSpPr>
            <a:xfrm>
              <a:off x="7435761" y="-683470"/>
              <a:ext cx="6698894" cy="7541470"/>
              <a:chOff x="6569402" y="467360"/>
              <a:chExt cx="5414925" cy="6096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7D6BE2F-4AFA-4087-BB53-17E552AC5ACD}"/>
                  </a:ext>
                </a:extLst>
              </p:cNvPr>
              <p:cNvGrpSpPr/>
              <p:nvPr/>
            </p:nvGrpSpPr>
            <p:grpSpPr>
              <a:xfrm>
                <a:off x="6569402" y="467360"/>
                <a:ext cx="4125112" cy="6096000"/>
                <a:chOff x="6569402" y="467360"/>
                <a:chExt cx="4125112" cy="6096000"/>
              </a:xfrm>
            </p:grpSpPr>
            <p:pic>
              <p:nvPicPr>
                <p:cNvPr id="2" name="Picture 59">
                  <a:extLst>
                    <a:ext uri="{FF2B5EF4-FFF2-40B4-BE49-F238E27FC236}">
                      <a16:creationId xmlns:a16="http://schemas.microsoft.com/office/drawing/2014/main" id="{B7718D2D-BF72-458A-A9BD-0281144333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screen"/>
                <a:srcRect/>
                <a:stretch>
                  <a:fillRect/>
                </a:stretch>
              </p:blipFill>
              <p:spPr bwMode="auto">
                <a:xfrm>
                  <a:off x="6569402" y="467360"/>
                  <a:ext cx="1506385" cy="6096000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" name="Picture 3">
                  <a:extLst>
                    <a:ext uri="{FF2B5EF4-FFF2-40B4-BE49-F238E27FC236}">
                      <a16:creationId xmlns:a16="http://schemas.microsoft.com/office/drawing/2014/main" id="{DD19A769-27C7-4C1B-B574-06E134AD33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screen"/>
                <a:srcRect t="661" b="1415"/>
                <a:stretch/>
              </p:blipFill>
              <p:spPr bwMode="auto">
                <a:xfrm>
                  <a:off x="9275845" y="467360"/>
                  <a:ext cx="1418669" cy="6096000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00D0DA0-5092-4CCA-89E8-57DB03B2AEA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517" y="3058739"/>
                <a:ext cx="1203810" cy="568381"/>
              </a:xfrm>
              <a:prstGeom prst="rect">
                <a:avLst/>
              </a:prstGeom>
            </p:spPr>
          </p:pic>
        </p:grpSp>
        <p:pic>
          <p:nvPicPr>
            <p:cNvPr id="16" name="Picture 343">
              <a:extLst>
                <a:ext uri="{FF2B5EF4-FFF2-40B4-BE49-F238E27FC236}">
                  <a16:creationId xmlns:a16="http://schemas.microsoft.com/office/drawing/2014/main" id="{B1E97A4A-8168-44B8-8FBD-C4AAA0F7023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 cstate="screen"/>
            <a:srcRect/>
            <a:stretch>
              <a:fillRect/>
            </a:stretch>
          </p:blipFill>
          <p:spPr bwMode="auto">
            <a:xfrm>
              <a:off x="5134896" y="-683470"/>
              <a:ext cx="816253" cy="7541470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1CEAA8-67D5-4A5B-B3D2-CEA00C8F2E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4869375" y="-1664816"/>
              <a:ext cx="1347294" cy="871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334F68-1817-4396-AEF7-8E87CA91E33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9479" y="-1664816"/>
              <a:ext cx="1556137" cy="871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DAF664C-3D9D-4FDE-AB8F-84BB8069BFE9}"/>
              </a:ext>
            </a:extLst>
          </p:cNvPr>
          <p:cNvGrpSpPr/>
          <p:nvPr/>
        </p:nvGrpSpPr>
        <p:grpSpPr>
          <a:xfrm>
            <a:off x="-805662" y="-3146840"/>
            <a:ext cx="12997663" cy="13266193"/>
            <a:chOff x="-805662" y="-3123394"/>
            <a:chExt cx="12997663" cy="1326619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B93DC19-8C08-4CC4-BBC8-885F42EA5E71}"/>
                </a:ext>
              </a:extLst>
            </p:cNvPr>
            <p:cNvGrpSpPr/>
            <p:nvPr/>
          </p:nvGrpSpPr>
          <p:grpSpPr>
            <a:xfrm>
              <a:off x="252974" y="-2939116"/>
              <a:ext cx="5698345" cy="8036847"/>
              <a:chOff x="4935702" y="424524"/>
              <a:chExt cx="4271663" cy="6024681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5949" y="1962310"/>
                <a:ext cx="0" cy="2349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6005137" y="1689460"/>
                <a:ext cx="2278473" cy="4128097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673455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7478393" y="2794929"/>
                <a:ext cx="0" cy="304345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436305" y="1558680"/>
                <a:ext cx="438946" cy="7896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5230942" y="1697012"/>
                <a:ext cx="116286" cy="4947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5702" y="1953519"/>
                <a:ext cx="8207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8244375" y="3912728"/>
                <a:ext cx="962990" cy="1570285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826392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31162" y="2172993"/>
                <a:ext cx="0" cy="364456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05137" y="5817557"/>
                <a:ext cx="2258785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8174063" y="597564"/>
                <a:ext cx="89859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D31A5B-02A0-49F9-A042-DCB6B464727C}"/>
                  </a:ext>
                </a:extLst>
              </p:cNvPr>
              <p:cNvSpPr txBox="1"/>
              <p:nvPr/>
            </p:nvSpPr>
            <p:spPr>
              <a:xfrm>
                <a:off x="6873608" y="424524"/>
                <a:ext cx="1300455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Baffles</a:t>
                </a: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  <a:stCxn id="35" idx="1"/>
              </p:cNvCxnSpPr>
              <p:nvPr/>
            </p:nvCxnSpPr>
            <p:spPr>
              <a:xfrm flipH="1">
                <a:off x="6728081" y="597564"/>
                <a:ext cx="145527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  <a:stCxn id="187" idx="0"/>
              </p:cNvCxnSpPr>
              <p:nvPr/>
            </p:nvCxnSpPr>
            <p:spPr>
              <a:xfrm flipH="1" flipV="1">
                <a:off x="7494386" y="5838379"/>
                <a:ext cx="10033" cy="264747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CFFA9F7-8321-427F-9007-EE2EC74A5537}"/>
                  </a:ext>
                </a:extLst>
              </p:cNvPr>
              <p:cNvSpPr txBox="1"/>
              <p:nvPr/>
            </p:nvSpPr>
            <p:spPr>
              <a:xfrm>
                <a:off x="6678967" y="6103126"/>
                <a:ext cx="1650903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 Baffles</a:t>
                </a:r>
              </a:p>
            </p:txBody>
          </p:sp>
        </p:grp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212649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4649" y="-887729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8816514" y="-1251708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9789544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10781819" y="222974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057699" y="-142616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7736217" y="-1241634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1829705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51231" y="-606681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816514" y="4255121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531" y="442338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10041895" y="-1251709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8270" y="466588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9249465" y="426161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5096350" y="-510650"/>
              <a:ext cx="35317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</a:t>
              </a:r>
            </a:p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Flocculator:</a:t>
              </a:r>
            </a:p>
            <a:p>
              <a:pPr algn="ctr"/>
              <a:endParaRPr lang="en-US" sz="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4800" y="-2736609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0680" y="-2741689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20992" y="-2584553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3864" y="-2585479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6328" y="-3123394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31646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84620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06683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8699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79223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47309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9247230" y="1956669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859" y="2016802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8853303" y="5525856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9787795" y="552585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10775899" y="5480863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8421" y="5000815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9248275" y="5189093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10208699" y="5137215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7022" y="5033096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11036559" y="5559308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DE4DE42A-591E-4E25-BB4E-20BD2C1152D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2077" y="6042683"/>
              <a:ext cx="511922" cy="35163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10311758" y="5516403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1127E87-9866-4778-96D5-9B6658D1B72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338" y="7135364"/>
              <a:ext cx="313358" cy="342537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5512666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551266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5512666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 flipH="1">
              <a:off x="3644892" y="5097731"/>
              <a:ext cx="34718" cy="38313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5432932" y="5728798"/>
              <a:ext cx="28585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F13E320-812F-423D-A616-19D1925DC2C8}"/>
                </a:ext>
              </a:extLst>
            </p:cNvPr>
            <p:cNvGrpSpPr/>
            <p:nvPr/>
          </p:nvGrpSpPr>
          <p:grpSpPr>
            <a:xfrm>
              <a:off x="1982819" y="6035764"/>
              <a:ext cx="339089" cy="339089"/>
              <a:chOff x="1770614" y="3628230"/>
              <a:chExt cx="339089" cy="339089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6035764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6162290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0A04C9B-86F7-472F-97A7-4043C6DE938D}"/>
                </a:ext>
              </a:extLst>
            </p:cNvPr>
            <p:cNvGrpSpPr/>
            <p:nvPr/>
          </p:nvGrpSpPr>
          <p:grpSpPr>
            <a:xfrm>
              <a:off x="4039570" y="6034654"/>
              <a:ext cx="339089" cy="339089"/>
              <a:chOff x="1770614" y="3628230"/>
              <a:chExt cx="339089" cy="339089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361CFCF4-43BC-402B-AEE3-69D84AE4AEA3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7257869"/>
              <a:ext cx="12213240" cy="2884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2589110-534E-4EA6-BFDC-FB0538D5C6F7}"/>
              </a:ext>
            </a:extLst>
          </p:cNvPr>
          <p:cNvGrpSpPr/>
          <p:nvPr/>
        </p:nvGrpSpPr>
        <p:grpSpPr>
          <a:xfrm>
            <a:off x="1546341" y="335992"/>
            <a:ext cx="8816859" cy="5676139"/>
            <a:chOff x="1546341" y="335992"/>
            <a:chExt cx="8816859" cy="5676139"/>
          </a:xfrm>
        </p:grpSpPr>
        <p:pic>
          <p:nvPicPr>
            <p:cNvPr id="39" name="Picture 4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<a:extLst>
                <a:ext uri="{FF2B5EF4-FFF2-40B4-BE49-F238E27FC236}">
                  <a16:creationId xmlns:a16="http://schemas.microsoft.com/office/drawing/2014/main" id="{290B572C-F7BE-401D-BB72-A60FB6800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" t="29847" r="63" b="12030"/>
            <a:stretch/>
          </p:blipFill>
          <p:spPr bwMode="auto">
            <a:xfrm>
              <a:off x="1546341" y="1483883"/>
              <a:ext cx="8816859" cy="389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3139149-A45F-43E8-8E3F-77FF5F30C9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3077" y="5119077"/>
              <a:ext cx="85970" cy="49237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40A2A8-326C-464C-A9CD-4F89A7847EBA}"/>
                </a:ext>
              </a:extLst>
            </p:cNvPr>
            <p:cNvSpPr txBox="1"/>
            <p:nvPr/>
          </p:nvSpPr>
          <p:spPr>
            <a:xfrm>
              <a:off x="3289668" y="5550466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E076C53-ECBD-46E2-BFA6-173187615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0564" y="5119077"/>
              <a:ext cx="0" cy="5099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994D3A-58C9-4272-99D9-58D35ADFC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078" y="1169721"/>
              <a:ext cx="42984" cy="57988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83C375-495A-4EED-9A74-CFEB6D000AC9}"/>
                </a:ext>
              </a:extLst>
            </p:cNvPr>
            <p:cNvSpPr txBox="1"/>
            <p:nvPr/>
          </p:nvSpPr>
          <p:spPr>
            <a:xfrm>
              <a:off x="7800708" y="931999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obstacle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7DFA3A-44CE-441B-9471-03F53463FE6E}"/>
                </a:ext>
              </a:extLst>
            </p:cNvPr>
            <p:cNvCxnSpPr>
              <a:cxnSpLocks/>
            </p:cNvCxnSpPr>
            <p:nvPr/>
          </p:nvCxnSpPr>
          <p:spPr>
            <a:xfrm>
              <a:off x="4560277" y="1133231"/>
              <a:ext cx="0" cy="61637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536C81-5D2E-4890-9EE8-D2D59D74AA4B}"/>
                </a:ext>
              </a:extLst>
            </p:cNvPr>
            <p:cNvSpPr/>
            <p:nvPr/>
          </p:nvSpPr>
          <p:spPr bwMode="auto">
            <a:xfrm rot="21405640">
              <a:off x="6056681" y="2887143"/>
              <a:ext cx="299062" cy="166467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5266046-75E1-45AA-8492-F8ED4AD8AD81}"/>
                </a:ext>
              </a:extLst>
            </p:cNvPr>
            <p:cNvSpPr/>
            <p:nvPr/>
          </p:nvSpPr>
          <p:spPr bwMode="auto">
            <a:xfrm rot="21405640">
              <a:off x="6630230" y="2972656"/>
              <a:ext cx="408053" cy="39178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E45C1F-45F2-4B4B-9E7D-2C5936FAAF45}"/>
                </a:ext>
              </a:extLst>
            </p:cNvPr>
            <p:cNvSpPr txBox="1"/>
            <p:nvPr/>
          </p:nvSpPr>
          <p:spPr>
            <a:xfrm>
              <a:off x="5194427" y="335992"/>
              <a:ext cx="22022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 of obstacles,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per baffle in this design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F2AEA5-0D80-4032-B5C2-3BF62E5094B2}"/>
                </a:ext>
              </a:extLst>
            </p:cNvPr>
            <p:cNvSpPr txBox="1"/>
            <p:nvPr/>
          </p:nvSpPr>
          <p:spPr>
            <a:xfrm>
              <a:off x="3235431" y="737536"/>
              <a:ext cx="173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E457CC6-EA94-4D41-B370-F2357F3A5BAA}"/>
                </a:ext>
              </a:extLst>
            </p:cNvPr>
            <p:cNvCxnSpPr>
              <a:cxnSpLocks/>
              <a:stCxn id="61" idx="2"/>
              <a:endCxn id="30" idx="0"/>
            </p:cNvCxnSpPr>
            <p:nvPr/>
          </p:nvCxnSpPr>
          <p:spPr>
            <a:xfrm flipH="1">
              <a:off x="6159179" y="1536321"/>
              <a:ext cx="136390" cy="135215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1E3BFE5-0907-4741-B67E-6168828353C7}"/>
                </a:ext>
              </a:extLst>
            </p:cNvPr>
            <p:cNvCxnSpPr>
              <a:cxnSpLocks/>
              <a:stCxn id="58" idx="2"/>
              <a:endCxn id="60" idx="7"/>
            </p:cNvCxnSpPr>
            <p:nvPr/>
          </p:nvCxnSpPr>
          <p:spPr>
            <a:xfrm flipH="1">
              <a:off x="6970467" y="1393664"/>
              <a:ext cx="1931383" cy="1628437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A117EB-2A5D-4DDB-ABA6-5BC21F5DD252}"/>
              </a:ext>
            </a:extLst>
          </p:cNvPr>
          <p:cNvGrpSpPr/>
          <p:nvPr/>
        </p:nvGrpSpPr>
        <p:grpSpPr>
          <a:xfrm>
            <a:off x="-1666962" y="78442"/>
            <a:ext cx="14959998" cy="7577531"/>
            <a:chOff x="-1666962" y="87678"/>
            <a:chExt cx="14959998" cy="757753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9B2402-DC02-4868-BF83-0CF5FE295492}"/>
                </a:ext>
              </a:extLst>
            </p:cNvPr>
            <p:cNvGrpSpPr/>
            <p:nvPr/>
          </p:nvGrpSpPr>
          <p:grpSpPr>
            <a:xfrm>
              <a:off x="-1666962" y="87678"/>
              <a:ext cx="14855636" cy="6798099"/>
              <a:chOff x="-1666962" y="87678"/>
              <a:chExt cx="14855636" cy="679809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00FF769-8E26-4D6C-AF8D-762A798CC1A6}"/>
                  </a:ext>
                </a:extLst>
              </p:cNvPr>
              <p:cNvGrpSpPr/>
              <p:nvPr/>
            </p:nvGrpSpPr>
            <p:grpSpPr>
              <a:xfrm>
                <a:off x="5733384" y="204198"/>
                <a:ext cx="6756981" cy="6681579"/>
                <a:chOff x="2091024" y="204198"/>
                <a:chExt cx="6756981" cy="6681579"/>
              </a:xfrm>
            </p:grpSpPr>
            <p:sp>
              <p:nvSpPr>
                <p:cNvPr id="207" name="Line 12 1 1 1">
                  <a:extLst>
                    <a:ext uri="{FF2B5EF4-FFF2-40B4-BE49-F238E27FC236}">
                      <a16:creationId xmlns:a16="http://schemas.microsoft.com/office/drawing/2014/main" id="{5E928C7F-E620-494A-A284-CAE4B5ED9B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364409" y="1715151"/>
                  <a:ext cx="0" cy="313420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s-HN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7036B784-D6F2-4C3F-9284-75B3AFD13DEB}"/>
                    </a:ext>
                  </a:extLst>
                </p:cNvPr>
                <p:cNvSpPr/>
                <p:nvPr/>
              </p:nvSpPr>
              <p:spPr bwMode="auto">
                <a:xfrm flipH="1">
                  <a:off x="4576273" y="1351172"/>
                  <a:ext cx="3039454" cy="5506828"/>
                </a:xfrm>
                <a:prstGeom prst="rect">
                  <a:avLst/>
                </a:prstGeom>
                <a:solidFill>
                  <a:srgbClr val="0563C1"/>
                </a:solidFill>
                <a:ln w="3175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11" name="Freeform 6 1 1">
                  <a:extLst>
                    <a:ext uri="{FF2B5EF4-FFF2-40B4-BE49-F238E27FC236}">
                      <a16:creationId xmlns:a16="http://schemas.microsoft.com/office/drawing/2014/main" id="{9F24D834-B47B-4493-A6DE-804A6F1E2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3817458" y="1176713"/>
                  <a:ext cx="585548" cy="105341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>
                      <a:alpha val="78000"/>
                    </a:schemeClr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F0538F17-3B08-4511-AC39-08A2DE52E449}"/>
                    </a:ext>
                  </a:extLst>
                </p:cNvPr>
                <p:cNvSpPr/>
                <p:nvPr/>
              </p:nvSpPr>
              <p:spPr bwMode="auto">
                <a:xfrm>
                  <a:off x="3543506" y="1361247"/>
                  <a:ext cx="155124" cy="65997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13" name="Straight Arrow Connector 212">
                  <a:extLst>
                    <a:ext uri="{FF2B5EF4-FFF2-40B4-BE49-F238E27FC236}">
                      <a16:creationId xmlns:a16="http://schemas.microsoft.com/office/drawing/2014/main" id="{F7FB6E6C-454C-474D-A5A8-617EF760B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9660" y="1703424"/>
                  <a:ext cx="109493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Arc 213">
                  <a:extLst>
                    <a:ext uri="{FF2B5EF4-FFF2-40B4-BE49-F238E27FC236}">
                      <a16:creationId xmlns:a16="http://schemas.microsoft.com/office/drawing/2014/main" id="{C9873637-E5BC-4D54-9830-D0DB477DBD55}"/>
                    </a:ext>
                  </a:extLst>
                </p:cNvPr>
                <p:cNvSpPr/>
                <p:nvPr/>
              </p:nvSpPr>
              <p:spPr>
                <a:xfrm>
                  <a:off x="7563388" y="4316983"/>
                  <a:ext cx="1284617" cy="2094740"/>
                </a:xfrm>
                <a:prstGeom prst="arc">
                  <a:avLst>
                    <a:gd name="adj1" fmla="val 5049735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9F51B9AA-2BBA-477C-A9F2-C671820EB15C}"/>
                    </a:ext>
                  </a:extLst>
                </p:cNvPr>
                <p:cNvCxnSpPr/>
                <p:nvPr/>
              </p:nvCxnSpPr>
              <p:spPr bwMode="auto">
                <a:xfrm flipV="1">
                  <a:off x="7589464" y="204198"/>
                  <a:ext cx="0" cy="5188687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9A0B1858-7A26-4791-B8A0-35281AF1FE0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610990" y="1996199"/>
                  <a:ext cx="0" cy="486180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BA6F2F55-DC1B-48B7-893C-97F3E5C628C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4576273" y="6858001"/>
                  <a:ext cx="3013191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2" name="Arc 151">
                  <a:extLst>
                    <a:ext uri="{FF2B5EF4-FFF2-40B4-BE49-F238E27FC236}">
                      <a16:creationId xmlns:a16="http://schemas.microsoft.com/office/drawing/2014/main" id="{AE64858B-4ADE-4998-BF7D-11118112EA95}"/>
                    </a:ext>
                  </a:extLst>
                </p:cNvPr>
                <p:cNvSpPr/>
                <p:nvPr/>
              </p:nvSpPr>
              <p:spPr>
                <a:xfrm>
                  <a:off x="5515078" y="4815529"/>
                  <a:ext cx="783956" cy="1184456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2" name="Arc 171">
                  <a:extLst>
                    <a:ext uri="{FF2B5EF4-FFF2-40B4-BE49-F238E27FC236}">
                      <a16:creationId xmlns:a16="http://schemas.microsoft.com/office/drawing/2014/main" id="{AA864F13-27DC-46D6-8EC4-8C238A64E24C}"/>
                    </a:ext>
                  </a:extLst>
                </p:cNvPr>
                <p:cNvSpPr/>
                <p:nvPr/>
              </p:nvSpPr>
              <p:spPr>
                <a:xfrm flipV="1">
                  <a:off x="6520245" y="2271234"/>
                  <a:ext cx="783956" cy="1188720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Arc 173">
                  <a:extLst>
                    <a:ext uri="{FF2B5EF4-FFF2-40B4-BE49-F238E27FC236}">
                      <a16:creationId xmlns:a16="http://schemas.microsoft.com/office/drawing/2014/main" id="{78FB176C-2969-4573-B3BE-23420772A46F}"/>
                    </a:ext>
                  </a:extLst>
                </p:cNvPr>
                <p:cNvSpPr/>
                <p:nvPr/>
              </p:nvSpPr>
              <p:spPr>
                <a:xfrm flipV="1">
                  <a:off x="4244594" y="1996197"/>
                  <a:ext cx="783956" cy="1188720"/>
                </a:xfrm>
                <a:prstGeom prst="arc">
                  <a:avLst>
                    <a:gd name="adj1" fmla="val 18804657"/>
                    <a:gd name="adj2" fmla="val 5566162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347A5D07-D622-405D-A9F3-59E599DC5305}"/>
                    </a:ext>
                  </a:extLst>
                </p:cNvPr>
                <p:cNvSpPr txBox="1"/>
                <p:nvPr/>
              </p:nvSpPr>
              <p:spPr>
                <a:xfrm>
                  <a:off x="2091024" y="1255571"/>
                  <a:ext cx="1649811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Water </a:t>
                  </a:r>
                </a:p>
                <a:p>
                  <a:r>
                    <a:rPr lang="en-US" sz="3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flow path</a:t>
                  </a:r>
                </a:p>
              </p:txBody>
            </p:sp>
            <p:sp>
              <p:nvSpPr>
                <p:cNvPr id="2" name="Arc 1">
                  <a:extLst>
                    <a:ext uri="{FF2B5EF4-FFF2-40B4-BE49-F238E27FC236}">
                      <a16:creationId xmlns:a16="http://schemas.microsoft.com/office/drawing/2014/main" id="{67AE5048-5690-40CE-8FDF-6124D9D3A00E}"/>
                    </a:ext>
                  </a:extLst>
                </p:cNvPr>
                <p:cNvSpPr/>
                <p:nvPr/>
              </p:nvSpPr>
              <p:spPr>
                <a:xfrm rot="10800000">
                  <a:off x="4925610" y="3341530"/>
                  <a:ext cx="1196852" cy="1190588"/>
                </a:xfrm>
                <a:prstGeom prst="arc">
                  <a:avLst>
                    <a:gd name="adj1" fmla="val 16200000"/>
                    <a:gd name="adj2" fmla="val 5614631"/>
                  </a:avLst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Arc 222">
                  <a:extLst>
                    <a:ext uri="{FF2B5EF4-FFF2-40B4-BE49-F238E27FC236}">
                      <a16:creationId xmlns:a16="http://schemas.microsoft.com/office/drawing/2014/main" id="{1EF53FCB-F147-4EAA-95D4-C862F4D4DF98}"/>
                    </a:ext>
                  </a:extLst>
                </p:cNvPr>
                <p:cNvSpPr/>
                <p:nvPr/>
              </p:nvSpPr>
              <p:spPr>
                <a:xfrm rot="10800000">
                  <a:off x="5940585" y="3341530"/>
                  <a:ext cx="1196852" cy="1190588"/>
                </a:xfrm>
                <a:prstGeom prst="arc">
                  <a:avLst>
                    <a:gd name="adj1" fmla="val 16200000"/>
                    <a:gd name="adj2" fmla="val 5361533"/>
                  </a:avLst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Arc 223">
                  <a:extLst>
                    <a:ext uri="{FF2B5EF4-FFF2-40B4-BE49-F238E27FC236}">
                      <a16:creationId xmlns:a16="http://schemas.microsoft.com/office/drawing/2014/main" id="{6EF7997B-5EF2-4162-9F53-2E0612856F86}"/>
                    </a:ext>
                  </a:extLst>
                </p:cNvPr>
                <p:cNvSpPr/>
                <p:nvPr/>
              </p:nvSpPr>
              <p:spPr>
                <a:xfrm rot="10800000">
                  <a:off x="6975248" y="3342986"/>
                  <a:ext cx="1196852" cy="1190588"/>
                </a:xfrm>
                <a:prstGeom prst="arc">
                  <a:avLst>
                    <a:gd name="adj1" fmla="val 16200000"/>
                    <a:gd name="adj2" fmla="val 5361533"/>
                  </a:avLst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B8577947-5A64-4C18-8BB1-54E3484E8ADD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49303" y="204198"/>
                  <a:ext cx="0" cy="5188687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4FC0FBA9-0B86-4601-8312-C2A83DBBECFA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6541578" y="2825854"/>
                  <a:ext cx="0" cy="4059923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06423" y="1715151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818287" y="1351172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9472" y="11767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214480" y="1361247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08326" y="1703424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3805402" y="4316983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3831478" y="20419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53004" y="1996199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18287" y="6858001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1757092" y="4815529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2762259" y="2271234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486608" y="1996197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C5DFC7-A4E7-4EC7-AD0D-2C8F95E585E1}"/>
                  </a:ext>
                </a:extLst>
              </p:cNvPr>
              <p:cNvSpPr txBox="1"/>
              <p:nvPr/>
            </p:nvSpPr>
            <p:spPr>
              <a:xfrm>
                <a:off x="-1666962" y="1255571"/>
                <a:ext cx="16498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</a:t>
                </a:r>
              </a:p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path</a:t>
                </a: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1791317" y="20419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2783592" y="2825854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4094480" y="1361247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7306" y="3657600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98536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68704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3EAEFF0-BAE8-4E42-9760-E52378141511}"/>
                  </a:ext>
                </a:extLst>
              </p:cNvPr>
              <p:cNvSpPr txBox="1"/>
              <p:nvPr/>
            </p:nvSpPr>
            <p:spPr>
              <a:xfrm>
                <a:off x="1721089" y="169278"/>
                <a:ext cx="2162772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obstacles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BAF4195-940E-4A60-BCD3-6CFA238F4AE8}"/>
                  </a:ext>
                </a:extLst>
              </p:cNvPr>
              <p:cNvSpPr txBox="1"/>
              <p:nvPr/>
            </p:nvSpPr>
            <p:spPr>
              <a:xfrm>
                <a:off x="9118781" y="87678"/>
                <a:ext cx="2139118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obstacle </a:t>
                </a:r>
              </a:p>
              <a:p>
                <a:pPr algn="ctr"/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baffle</a:t>
                </a: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600560F-75F3-428A-83D2-ED189ED6D19C}"/>
                </a:ext>
              </a:extLst>
            </p:cNvPr>
            <p:cNvSpPr txBox="1"/>
            <p:nvPr/>
          </p:nvSpPr>
          <p:spPr>
            <a:xfrm>
              <a:off x="11620732" y="4241541"/>
              <a:ext cx="16723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Obstacles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4801A6-6FA5-4D20-80B2-DB200809218D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11257899" y="4518540"/>
              <a:ext cx="36283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930FA1-9143-4D62-8A2F-AE654B931979}"/>
                </a:ext>
              </a:extLst>
            </p:cNvPr>
            <p:cNvGrpSpPr/>
            <p:nvPr/>
          </p:nvGrpSpPr>
          <p:grpSpPr>
            <a:xfrm>
              <a:off x="6955642" y="332506"/>
              <a:ext cx="2673468" cy="4429527"/>
              <a:chOff x="6955642" y="332506"/>
              <a:chExt cx="2673468" cy="4429527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AFFE9C49-56AD-4BC8-8A89-8116C164FE0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A246B968-3EC1-4CC8-B542-3F0B1302FAC1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7256261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067B376-4C8F-4C10-BC5B-DE425FD6AEC9}"/>
                </a:ext>
              </a:extLst>
            </p:cNvPr>
            <p:cNvGrpSpPr/>
            <p:nvPr/>
          </p:nvGrpSpPr>
          <p:grpSpPr>
            <a:xfrm>
              <a:off x="9001494" y="337126"/>
              <a:ext cx="2673468" cy="4429527"/>
              <a:chOff x="6955642" y="332506"/>
              <a:chExt cx="2673468" cy="4429527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22823E0F-A4A5-4FAF-BEFE-6F8BF449821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3D0AB0DC-C219-4F40-B6D4-2AE9301635CE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847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46A78A-A2A2-4B63-BD04-B6AD43E5082F}"/>
                </a:ext>
              </a:extLst>
            </p:cNvPr>
            <p:cNvGrpSpPr/>
            <p:nvPr/>
          </p:nvGrpSpPr>
          <p:grpSpPr>
            <a:xfrm flipV="1">
              <a:off x="7999421" y="3239513"/>
              <a:ext cx="2673468" cy="4425696"/>
              <a:chOff x="6955642" y="332506"/>
              <a:chExt cx="2673468" cy="442952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2BDC9600-5B16-4396-A0A9-1F6C433DD29E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878D5546-48B9-4C0A-9ED7-F0833CB1EE5D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633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D65AA4-181A-48F5-972D-0911D3F453E1}"/>
              </a:ext>
            </a:extLst>
          </p:cNvPr>
          <p:cNvGrpSpPr/>
          <p:nvPr/>
        </p:nvGrpSpPr>
        <p:grpSpPr>
          <a:xfrm>
            <a:off x="4137563" y="2208179"/>
            <a:ext cx="6074380" cy="3440437"/>
            <a:chOff x="4137563" y="2208179"/>
            <a:chExt cx="6074380" cy="344043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89994F-A2FA-4A50-AC50-9A5DBF11F3DF}"/>
                </a:ext>
              </a:extLst>
            </p:cNvPr>
            <p:cNvGrpSpPr/>
            <p:nvPr/>
          </p:nvGrpSpPr>
          <p:grpSpPr>
            <a:xfrm>
              <a:off x="4137563" y="2208179"/>
              <a:ext cx="6074380" cy="2471238"/>
              <a:chOff x="4137563" y="2208179"/>
              <a:chExt cx="6074380" cy="247123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55997E5-7653-4977-8159-DB756A189839}"/>
                  </a:ext>
                </a:extLst>
              </p:cNvPr>
              <p:cNvGrpSpPr/>
              <p:nvPr/>
            </p:nvGrpSpPr>
            <p:grpSpPr>
              <a:xfrm>
                <a:off x="5457560" y="2208179"/>
                <a:ext cx="4754383" cy="2471238"/>
                <a:chOff x="5457560" y="2208179"/>
                <a:chExt cx="4754383" cy="247123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95D0E31-B370-4AF2-BAF2-690843EB8E5E}"/>
                    </a:ext>
                  </a:extLst>
                </p:cNvPr>
                <p:cNvGrpSpPr/>
                <p:nvPr>
                  <p:custDataLst>
                    <p:tags r:id="rId4"/>
                  </p:custDataLst>
                </p:nvPr>
              </p:nvGrpSpPr>
              <p:grpSpPr>
                <a:xfrm>
                  <a:off x="5457560" y="2208179"/>
                  <a:ext cx="4174659" cy="2471238"/>
                  <a:chOff x="5457560" y="2208179"/>
                  <a:chExt cx="4174659" cy="2471238"/>
                </a:xfrm>
              </p:grpSpPr>
              <p:sp>
                <p:nvSpPr>
                  <p:cNvPr id="146" name="Freeform 6">
                    <a:extLst>
                      <a:ext uri="{FF2B5EF4-FFF2-40B4-BE49-F238E27FC236}">
                        <a16:creationId xmlns:a16="http://schemas.microsoft.com/office/drawing/2014/main" id="{FA4C244B-A379-46FB-8D77-CBCCC0D81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7721" y="2712396"/>
                    <a:ext cx="3744373" cy="179292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Arrow: Right 146">
                    <a:extLst>
                      <a:ext uri="{FF2B5EF4-FFF2-40B4-BE49-F238E27FC236}">
                        <a16:creationId xmlns:a16="http://schemas.microsoft.com/office/drawing/2014/main" id="{8696CB20-E458-49CC-9834-69D913A0D8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3072" y="2208179"/>
                    <a:ext cx="4169147" cy="774865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8" name="Arrow: Right 147">
                    <a:extLst>
                      <a:ext uri="{FF2B5EF4-FFF2-40B4-BE49-F238E27FC236}">
                        <a16:creationId xmlns:a16="http://schemas.microsoft.com/office/drawing/2014/main" id="{BDC0AF5E-6EAB-4726-8381-50BE4D86F3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045046"/>
                    <a:ext cx="3259720" cy="605840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9" name="Arrow: Right 148">
                    <a:extLst>
                      <a:ext uri="{FF2B5EF4-FFF2-40B4-BE49-F238E27FC236}">
                        <a16:creationId xmlns:a16="http://schemas.microsoft.com/office/drawing/2014/main" id="{A8537530-20A7-4154-8067-AA7DD37566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689531"/>
                    <a:ext cx="2566299" cy="476964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50" name="Arrow: Right 149">
                    <a:extLst>
                      <a:ext uri="{FF2B5EF4-FFF2-40B4-BE49-F238E27FC236}">
                        <a16:creationId xmlns:a16="http://schemas.microsoft.com/office/drawing/2014/main" id="{5CB277BC-F2CC-447C-A9C6-4CB892079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7560" y="4330981"/>
                    <a:ext cx="1874769" cy="348436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79CD57F-775C-464D-9F71-D473455A593F}"/>
                      </a:ext>
                    </a:extLst>
                  </p:cNvPr>
                  <p:cNvCxnSpPr>
                    <a:cxnSpLocks/>
                    <a:endCxn id="147" idx="3"/>
                  </p:cNvCxnSpPr>
                  <p:nvPr/>
                </p:nvCxnSpPr>
                <p:spPr>
                  <a:xfrm flipV="1">
                    <a:off x="7299960" y="2595612"/>
                    <a:ext cx="2332259" cy="19455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92DD69F7-C64E-407B-89A0-AB93C2A5A8B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96589" y="2442538"/>
                    <a:ext cx="326341" cy="308583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</p:pic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341FC3B8-EDB4-43DE-9693-B5C9AE14849D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 bwMode="auto">
                <a:xfrm>
                  <a:off x="9632219" y="2595612"/>
                  <a:ext cx="456661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ysDash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3" name="Line 49">
                  <a:extLst>
                    <a:ext uri="{FF2B5EF4-FFF2-40B4-BE49-F238E27FC236}">
                      <a16:creationId xmlns:a16="http://schemas.microsoft.com/office/drawing/2014/main" id="{AA690214-C3B4-4066-87B6-4FAEBC082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8967312" y="3550464"/>
                  <a:ext cx="19097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05AC23A6-4001-4F02-A448-A59798898C9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579" y="3224476"/>
                  <a:ext cx="630364" cy="34357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2F5476C-7D67-43FB-9BF4-EBC2FC9F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7942" y="4421468"/>
                <a:ext cx="162930" cy="158373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2329" y="4499653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B6399ED5-9AC3-42F5-86B1-7EE50BA9D4EB}"/>
                  </a:ext>
                </a:extLst>
              </p:cNvPr>
              <p:cNvSpPr/>
              <p:nvPr/>
            </p:nvSpPr>
            <p:spPr>
              <a:xfrm>
                <a:off x="4932319" y="2595611"/>
                <a:ext cx="460978" cy="1909705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FD1AFDD-B892-4A56-814F-77ADE8CC2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563" y="3387999"/>
                <a:ext cx="735425" cy="34641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373B75-F39B-4CDB-91F1-438AC42924E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357128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7325882-7938-40AD-BDB6-711CF1344368}"/>
              </a:ext>
            </a:extLst>
          </p:cNvPr>
          <p:cNvGrpSpPr/>
          <p:nvPr/>
        </p:nvGrpSpPr>
        <p:grpSpPr>
          <a:xfrm>
            <a:off x="4038600" y="2819400"/>
            <a:ext cx="4451228" cy="2286000"/>
            <a:chOff x="4038600" y="2819400"/>
            <a:chExt cx="44512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229100" cy="2286000"/>
                <a:chOff x="4038600" y="2819400"/>
                <a:chExt cx="42291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8">
                  <a:extLst>
                    <a:ext uri="{FF2B5EF4-FFF2-40B4-BE49-F238E27FC236}">
                      <a16:creationId xmlns:a16="http://schemas.microsoft.com/office/drawing/2014/main" id="{378C8E85-6B15-440A-9B61-ECC9596EAF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97450" y="3425825"/>
                  <a:ext cx="3270250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74038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8191500" y="4876800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3752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1F4F404-5FE9-4469-9603-8E686263D37F}"/>
                </a:ext>
              </a:extLst>
            </p:cNvPr>
            <p:cNvSpPr/>
            <p:nvPr/>
          </p:nvSpPr>
          <p:spPr bwMode="auto">
            <a:xfrm>
              <a:off x="4375330" y="3365193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2D880A-01CD-4E21-9F29-13D2A5B715DA}"/>
                </a:ext>
              </a:extLst>
            </p:cNvPr>
            <p:cNvSpPr/>
            <p:nvPr/>
          </p:nvSpPr>
          <p:spPr bwMode="auto">
            <a:xfrm>
              <a:off x="8183059" y="4841568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549318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3068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990600" y="1557798"/>
            <a:ext cx="8633936" cy="4004802"/>
            <a:chOff x="990600" y="1534669"/>
            <a:chExt cx="8633936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4BD617D-3288-4169-ADB3-D92AB3B31030}"/>
                </a:ext>
              </a:extLst>
            </p:cNvPr>
            <p:cNvCxnSpPr>
              <a:cxnSpLocks/>
            </p:cNvCxnSpPr>
            <p:nvPr/>
          </p:nvCxnSpPr>
          <p:spPr>
            <a:xfrm>
              <a:off x="8795767" y="2339071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09567E7-E245-4769-BFDF-A09579D30AE6}"/>
                </a:ext>
              </a:extLst>
            </p:cNvPr>
            <p:cNvCxnSpPr>
              <a:cxnSpLocks/>
            </p:cNvCxnSpPr>
            <p:nvPr/>
          </p:nvCxnSpPr>
          <p:spPr>
            <a:xfrm>
              <a:off x="999071" y="2331507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9E989BD-75D4-4639-B8A1-E3411758DF3F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" y="4150993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56C6010-969E-494B-BD12-9E61C82A5C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977438"/>
            <a:ext cx="702967" cy="3831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3360.33"/>
  <p:tag name="LATEXADDIN" val="\documentclass{article}&#10;\usepackage{amsmath}&#10;\usepackage{xcolor}&#10;\pagestyle{empty}&#10;\begin{document}&#10;&#10;\definecolor{Monred}{RGB}{172,0,0}&#10;&#10;&#10;$$L_{Tank} \,\, {\rm{is \,\, the \,\, length \,\, of \,\, the \,\, tank \,\, which \,\, goes \,\, into \,\, the \,\, page}}$$&#10;$$K_e \,\, {\rm{is \,\, the \,\, aggregate \,\, minor \,\, loss \,\, coefficient \,\, of \,\, the \,\, drain \,\, system.}}$$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"/>
  <p:tag name="LAY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8.1403"/>
  <p:tag name="LATEXADDIN" val="\documentclass{article}&#10;\usepackage{amsmath}&#10;\usepackage{xcolor}&#10;\pagestyle{empty}&#10;\begin{document}&#10;&#10;\definecolor{Monred}{RGB}{172,0,0}&#10;&#10;&#10;$$\Delta h = \frac{V_{out}^2}{2g} + h_L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45.107"/>
  <p:tag name="LATEXADDIN" val="\documentclass{article}&#10;\usepackage{amsmath}&#10;\usepackage{xcolor}&#10;\pagestyle{empty}&#10;\begin{document}&#10;&#10;\definecolor{Monred}{RGB}{172,0,0}&#10;&#10;&#10;$$\Delta h = \frac{V_{out}^2}{2g} + h_e + h_f$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59.28"/>
  <p:tag name="LATEXADDIN" val="\documentclass{article}&#10;\usepackage{amsmath}&#10;\usepackage{xcolor}&#10;\pagestyle{empty}&#10;\begin{document}&#10;&#10;\definecolor{Monred}{RGB}{172,0,0}&#10;&#10;&#10;$$\Delta h = \frac{V_{out}^2}{2g} + \left( \sum K \right) \frac{V_{out}^2}{2g} + h_f$$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67.304"/>
  <p:tag name="LATEXADDIN" val="\documentclass{article}&#10;\usepackage{amsmath}&#10;\usepackage{xcolor}&#10;\pagestyle{empty}&#10;\begin{document}&#10;&#10;\definecolor{Monred}{RGB}{172,0,0}&#10;&#10;&#10;$$\Delta h = \left( \sum K + 1 \right) \frac{V_{out}^2}{2g} + h_f$$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52.831"/>
  <p:tag name="LATEXADDIN" val="\documentclass{article}&#10;\usepackage{amsmath}&#10;\usepackage{xcolor}&#10;\pagestyle{empty}&#10;\begin{document}&#10;&#10;\definecolor{Monred}{RGB}{172,0,0}&#10;&#10;&#10;$$\Delta h = \left( \sum K \right) \frac{V_{out}^2}{2g} + h_f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486.6891"/>
  <p:tag name="LATEXADDIN" val="\documentclass{article}&#10;\usepackage{amsmath}&#10;\usepackage{xcolor}&#10;\pagestyle{empty}&#10;\begin{document}&#10;&#10;\definecolor{Monred}{RGB}{172,0,0}&#10;&#10;$$L_{Max, \, sed}$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23.7346"/>
  <p:tag name="LATEXADDIN" val="\documentclass{article}&#10;\usepackage{amsmath}&#10;\usepackage{xcolor}&#10;\pagestyle{empty}&#10;\begin{document}&#10;&#10;\definecolor{Monred}{RGB}{172,0,0}&#10;&#10;&#10;$$ W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75.74055"/>
  <p:tag name="LATEXADDIN" val="\documentclass{article}&#10;\usepackage{amsmath}&#10;\usepackage{xcolor}&#10;\pagestyle{empty}&#10;\begin{document}&#10;&#10;\definecolor{Monred}{RGB}{172,0,0}&#10;&#10;&#10;$$ L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8.624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\&#10;$W =$ width of flocculator channels&#10;\\&#10;$L =$ length of flocculator channels&#10;\end{document}"/>
  <p:tag name="IGUANATEXSIZE" val="20"/>
  <p:tag name="IGUANATEXCURSOR" val="4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67.304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07.2366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94.2258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0.2362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8595</TotalTime>
  <Words>268</Words>
  <Application>Microsoft Office PowerPoint</Application>
  <PresentationFormat>Widescreen</PresentationFormat>
  <Paragraphs>96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153</cp:revision>
  <dcterms:created xsi:type="dcterms:W3CDTF">2018-04-01T13:05:30Z</dcterms:created>
  <dcterms:modified xsi:type="dcterms:W3CDTF">2018-05-15T12:08:46Z</dcterms:modified>
</cp:coreProperties>
</file>